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4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947987"/>
            <a:ext cx="66960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986" y="4800600"/>
            <a:ext cx="310760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061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728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789040"/>
            <a:ext cx="357187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86666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80928"/>
            <a:ext cx="24384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1629" y="3616821"/>
            <a:ext cx="4095750" cy="1990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609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293096"/>
            <a:ext cx="3571875" cy="2371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7728" y="429309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2732187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4911" y="450912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7574"/>
            <a:ext cx="10287842" cy="55757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284984"/>
            <a:ext cx="6552728" cy="3573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24" y="1268760"/>
            <a:ext cx="1159192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224" y="2780928"/>
            <a:ext cx="355282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609975"/>
            <a:ext cx="7181850" cy="3248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9646" y="3621434"/>
            <a:ext cx="7203628" cy="323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501008"/>
            <a:ext cx="3581400" cy="2514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87" y="4221088"/>
            <a:ext cx="3324225" cy="1876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674" y="4241786"/>
            <a:ext cx="3972205" cy="2283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219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43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6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708920"/>
            <a:ext cx="397192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5569296" cy="545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1981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429000"/>
            <a:ext cx="27527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65055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9260" y="2789938"/>
            <a:ext cx="6118867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429000"/>
            <a:ext cx="5598558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088757"/>
            <a:ext cx="5598558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933708"/>
            <a:ext cx="5400600" cy="1087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1532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41277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414" y="2204864"/>
            <a:ext cx="51075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414" y="2945644"/>
            <a:ext cx="26592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7741" y="2945644"/>
            <a:ext cx="26592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3626647"/>
            <a:ext cx="26592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492896"/>
            <a:ext cx="38195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124744"/>
            <a:ext cx="37528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49149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060848"/>
            <a:ext cx="5448300" cy="3248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4530" y="2094681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530" y="2789162"/>
            <a:ext cx="55234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530" y="3495218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4530" y="4143400"/>
            <a:ext cx="20670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3249" y="4143400"/>
            <a:ext cx="20670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4858" y="4840876"/>
            <a:ext cx="546679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9454"/>
            <a:ext cx="116586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667250"/>
            <a:ext cx="25146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6984777" cy="55239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44824"/>
            <a:ext cx="51125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816932"/>
            <a:ext cx="5328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360942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2742" y="3360942"/>
            <a:ext cx="29892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9328" y="4045045"/>
            <a:ext cx="29892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9328" y="4519607"/>
            <a:ext cx="33585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9328" y="5156215"/>
            <a:ext cx="33585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9328" y="5746524"/>
            <a:ext cx="50867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69328" y="6359983"/>
            <a:ext cx="50867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2961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60848"/>
            <a:ext cx="40324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68960"/>
            <a:ext cx="5112568" cy="373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51866"/>
            <a:ext cx="5112568" cy="757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675126"/>
            <a:ext cx="7488832" cy="495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7" y="1268760"/>
            <a:ext cx="116490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867" y="4583460"/>
            <a:ext cx="1156335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283559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5276824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77625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1591" y="4681544"/>
            <a:ext cx="2800648" cy="217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8959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31" y="5373216"/>
            <a:ext cx="9829800" cy="87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392" y="2060848"/>
            <a:ext cx="53565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392" y="2616433"/>
            <a:ext cx="53565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392" y="3229891"/>
            <a:ext cx="53565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392" y="4063268"/>
            <a:ext cx="53565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392" y="4734599"/>
            <a:ext cx="6508696" cy="615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392" y="5475379"/>
            <a:ext cx="9965080" cy="906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052736"/>
            <a:ext cx="7322988" cy="565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628800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204864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934068"/>
            <a:ext cx="6264696" cy="638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861048"/>
            <a:ext cx="6120680" cy="441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532380"/>
            <a:ext cx="6120680" cy="696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5552618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512" y="6316547"/>
            <a:ext cx="76328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924944"/>
            <a:ext cx="2671664" cy="217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268760"/>
            <a:ext cx="28860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6657975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8702" y="1844824"/>
            <a:ext cx="462717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411" y="3089938"/>
            <a:ext cx="66509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411" y="3703396"/>
            <a:ext cx="66509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4411" y="4282083"/>
            <a:ext cx="66509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4411" y="4837668"/>
            <a:ext cx="66509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411" y="5416402"/>
            <a:ext cx="66509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411" y="6029861"/>
            <a:ext cx="66509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4771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68960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70843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284301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920909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426363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5820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9604" y="2132856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604" y="2700015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604" y="3301899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604" y="3973231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604" y="4540391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9604" y="5084401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604" y="5666483"/>
            <a:ext cx="85027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2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7787"/>
            <a:ext cx="115633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25747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8737"/>
            <a:ext cx="116300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28851"/>
            <a:ext cx="9886950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6366" y="279753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9879"/>
            <a:ext cx="116109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11261"/>
            <a:ext cx="3224312" cy="23572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568531"/>
            <a:ext cx="8124825" cy="1323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815607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008678"/>
            <a:ext cx="3590925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81" y="5324370"/>
            <a:ext cx="9696450" cy="1647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884887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2026-01-15T09:41:36Z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